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304"/>
    <a:srgbClr val="FFD0A0"/>
    <a:srgbClr val="9F0005"/>
    <a:srgbClr val="9A0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21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824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446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0995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07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89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80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67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38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979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90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1663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A9A67-B5B6-48EC-85D3-2A720AEED053}" type="datetimeFigureOut">
              <a:rPr lang="ru-RU" smtClean="0"/>
              <a:t>20.06.2019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93DB1-C4C2-4EF2-8BE5-1180737D50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682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7" r="1004"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65134" y="4814877"/>
            <a:ext cx="6175332" cy="1244046"/>
          </a:xfrm>
          <a:prstGeom prst="rect">
            <a:avLst/>
          </a:prstGeom>
          <a:solidFill>
            <a:srgbClr val="FFD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49038" y="5448822"/>
            <a:ext cx="1813143" cy="660665"/>
          </a:xfrm>
          <a:prstGeom prst="ellipse">
            <a:avLst/>
          </a:prstGeom>
          <a:solidFill>
            <a:srgbClr val="FFD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0" y="4476750"/>
            <a:ext cx="6858000" cy="5323087"/>
          </a:xfrm>
          <a:prstGeom prst="rect">
            <a:avLst/>
          </a:prstGeom>
          <a:solidFill>
            <a:srgbClr val="FFD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7077076"/>
            <a:ext cx="6175332" cy="829054"/>
          </a:xfrm>
          <a:prstGeom prst="rect">
            <a:avLst/>
          </a:prstGeom>
          <a:solidFill>
            <a:srgbClr val="FFD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800600" y="8105775"/>
            <a:ext cx="66675" cy="123825"/>
          </a:xfrm>
          <a:prstGeom prst="rect">
            <a:avLst/>
          </a:prstGeom>
          <a:solidFill>
            <a:srgbClr val="FFD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69657" y="6519625"/>
            <a:ext cx="651868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0"/>
                <a:solidFill>
                  <a:srgbClr val="9F00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В Храме Святителя Николая Чудотворца</a:t>
            </a:r>
            <a:endParaRPr lang="ru-RU" sz="2400" b="1" dirty="0">
              <a:ln w="0"/>
              <a:solidFill>
                <a:srgbClr val="9F000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smtClean="0">
                <a:ln w="0"/>
                <a:solidFill>
                  <a:srgbClr val="9F00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пройдет </a:t>
            </a:r>
            <a:r>
              <a:rPr lang="ru-RU" sz="2400" b="1" dirty="0">
                <a:ln w="0"/>
                <a:solidFill>
                  <a:srgbClr val="9F00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акция «Свеча памяти</a:t>
            </a:r>
            <a:r>
              <a:rPr lang="ru-RU" sz="2400" b="1" dirty="0" smtClean="0">
                <a:ln w="0"/>
                <a:solidFill>
                  <a:srgbClr val="9F0005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»</a:t>
            </a:r>
            <a:endParaRPr lang="ru-RU" sz="2400" b="1" dirty="0">
              <a:ln w="0"/>
              <a:solidFill>
                <a:srgbClr val="9F0005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61142" y="7934109"/>
            <a:ext cx="6383316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>
                <a:solidFill>
                  <a:srgbClr val="9F00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Обелиска погибшим воинам в парке </a:t>
            </a:r>
            <a:r>
              <a:rPr lang="ru-RU" sz="2400" b="1" dirty="0" err="1">
                <a:solidFill>
                  <a:srgbClr val="9F00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п.Первомайский</a:t>
            </a:r>
            <a:r>
              <a:rPr lang="ru-RU" sz="2400" b="1" dirty="0">
                <a:solidFill>
                  <a:srgbClr val="9F000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состоится митинг, посвященный Дню памяти и скорби, а так же военно-патриотическая акция «Горсть памяти»</a:t>
            </a:r>
            <a:endParaRPr lang="ru-RU" sz="2400" b="1" dirty="0">
              <a:solidFill>
                <a:srgbClr val="9F000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49160" y="7421125"/>
            <a:ext cx="200728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i="1" u="sng" dirty="0" smtClean="0">
                <a:ln w="0"/>
                <a:solidFill>
                  <a:srgbClr val="80030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в </a:t>
            </a:r>
            <a:r>
              <a:rPr lang="ru-RU" sz="3600" i="1" u="sng" dirty="0" smtClean="0">
                <a:ln w="0"/>
                <a:solidFill>
                  <a:srgbClr val="80030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10</a:t>
            </a:r>
            <a:r>
              <a:rPr lang="ru-RU" sz="3600" b="0" i="1" u="sng" cap="none" spc="0" dirty="0" smtClean="0">
                <a:ln w="0"/>
                <a:solidFill>
                  <a:srgbClr val="80030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:00</a:t>
            </a:r>
            <a:endParaRPr lang="ru-RU" sz="3600" b="0" i="1" u="sng" cap="none" spc="0" dirty="0">
              <a:ln w="0"/>
              <a:solidFill>
                <a:srgbClr val="80030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1078" y="5970043"/>
            <a:ext cx="401584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i="1" u="sng" dirty="0" smtClean="0">
                <a:ln w="0"/>
                <a:solidFill>
                  <a:srgbClr val="80030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22 июня в 9</a:t>
            </a:r>
            <a:r>
              <a:rPr lang="ru-RU" sz="3600" b="0" i="1" u="sng" cap="none" spc="0" dirty="0" smtClean="0">
                <a:ln w="0"/>
                <a:solidFill>
                  <a:srgbClr val="80030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:30</a:t>
            </a:r>
            <a:endParaRPr lang="ru-RU" sz="3600" b="0" i="1" u="sng" cap="none" spc="0" dirty="0">
              <a:ln w="0"/>
              <a:solidFill>
                <a:srgbClr val="80030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" y="4564164"/>
            <a:ext cx="6857999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dirty="0">
                <a:ln w="0"/>
                <a:solidFill>
                  <a:srgbClr val="800304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Приглашаем вспомнить и почтить </a:t>
            </a:r>
            <a:r>
              <a:rPr lang="ru-RU" sz="2800" dirty="0" smtClean="0">
                <a:ln w="0"/>
                <a:solidFill>
                  <a:srgbClr val="800304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память </a:t>
            </a:r>
            <a:r>
              <a:rPr lang="ru-RU" sz="2800" dirty="0">
                <a:ln w="0"/>
                <a:solidFill>
                  <a:srgbClr val="800304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тех, кто отдал свои жизни за нашу свободу</a:t>
            </a:r>
            <a:endParaRPr lang="ru-RU" sz="2800" dirty="0">
              <a:ln w="0"/>
              <a:solidFill>
                <a:srgbClr val="800304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5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56</Words>
  <Application>Microsoft Office PowerPoint</Application>
  <PresentationFormat>Лист A4 (210x297 мм)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КДЦ</dc:creator>
  <cp:lastModifiedBy>Полина</cp:lastModifiedBy>
  <cp:revision>9</cp:revision>
  <dcterms:created xsi:type="dcterms:W3CDTF">2019-06-19T09:57:43Z</dcterms:created>
  <dcterms:modified xsi:type="dcterms:W3CDTF">2019-06-20T09:31:16Z</dcterms:modified>
</cp:coreProperties>
</file>