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578E4-4206-C92E-FB09-51E6C0421B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номинация: «Градостроительная политика, обеспечение благоприятной среды  жизнедеятельности населения и развития жилищно-коммунального хозяйства»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9C6621-E528-A54E-CE65-4FED8D9CFC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B050"/>
                </a:solidFill>
              </a:rPr>
              <a:t>Всероссийский конкурс «Лучшая муниципальная практика»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6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1FEC5-9A16-E99D-7A53-10DFFC12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1930 году на целинных землях </a:t>
            </a:r>
            <a:r>
              <a:rPr lang="ru-RU" sz="1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Штейнгардтовского</a:t>
            </a:r>
            <a:r>
              <a:rPr lang="ru-RU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был создан совхоз «Кущевский». Своё название получил по названию станицы Кущевской. В этом же году на этой территории был образован Поселковый Совет при Кущевском зерносовхозе.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7FC12C-3E6F-D338-EE9B-9F5EB5252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 «универсал»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AFF220-036E-C6B3-1012-4760910F7C58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5760EA-B91B-22EA-521B-E8E051387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Памятная табличка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636C819-8507-BF96-FBFE-6A17C82F960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FC24218-B21E-7EAC-9253-88233124DD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Памятная табличка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87175A0-759A-30F5-E84B-11832B8AC4B8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48F6F8-B4C2-A728-A077-48CB16DD0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2" y="2639657"/>
            <a:ext cx="3323188" cy="27349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2FD9C4-DC03-81A2-1E90-ADD59ABE5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560" y="2639656"/>
            <a:ext cx="3323189" cy="27349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353DE9-5D77-E8B8-97DD-B1345FFA2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319" y="2639656"/>
            <a:ext cx="3323189" cy="27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1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78BF7-C355-F8D1-D2E5-57EDAD1C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созданы условия для самореализации и самовыражения жителей и гостей поселка Первомайский</a:t>
            </a:r>
            <a:endParaRPr lang="ru-RU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66D2DCD-D53C-E752-72B9-F03F11C661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05500" y="685800"/>
            <a:ext cx="4241800" cy="46894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33B72D-3EBD-4D27-501D-1EDE99F97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42" y="2709052"/>
            <a:ext cx="4126860" cy="266553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5F9DBA1-7768-5D82-8679-2BEF91FF9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День российского флага</a:t>
            </a:r>
          </a:p>
        </p:txBody>
      </p:sp>
    </p:spTree>
    <p:extLst>
      <p:ext uri="{BB962C8B-B14F-4D97-AF65-F5344CB8AC3E}">
        <p14:creationId xmlns:p14="http://schemas.microsoft.com/office/powerpoint/2010/main" val="1478108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29D6D-C1C8-5A4B-37D8-3FE9C80C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поселка первомайский и близлежащих населенных пунктов охотно посещают праздничные и развлекательные мероприятия. После проведения благоустройства территории количество  посещений мероприятий увеличилось в 1,5 раза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5B8C144-C241-E61D-EAA8-1FFDB7143D8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65201" y="2063750"/>
            <a:ext cx="3276599" cy="331152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D44468B-2F47-2C56-E023-012484495B1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756401" y="2063750"/>
            <a:ext cx="3098800" cy="3311525"/>
          </a:xfrm>
        </p:spPr>
      </p:pic>
    </p:spTree>
    <p:extLst>
      <p:ext uri="{BB962C8B-B14F-4D97-AF65-F5344CB8AC3E}">
        <p14:creationId xmlns:p14="http://schemas.microsoft.com/office/powerpoint/2010/main" val="2893063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2F62C-99E7-29A3-D8ED-20F07DBA0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семьи любви и верности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8AFF88A-8171-ECFA-DE8A-BDD1D15862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46663" y="767755"/>
            <a:ext cx="6034087" cy="452556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80F7FE0-CCFF-7DC5-A699-0FB750E51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проведенном мероприятии приняли участие 125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4375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CE459-DC5B-1B58-F24C-FABFA07FA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6256CBD-21F0-D458-9D40-5C1327C464D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46663" y="767755"/>
            <a:ext cx="6034087" cy="452556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3A3D8E2-6C74-EE8D-6483-BD7ADF648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</a:t>
            </a:r>
            <a:r>
              <a:rPr lang="ru-RU" i="1" dirty="0"/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СОШ № 7 </a:t>
            </a: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им. Кошевого Ф.А.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886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404D6-8A32-8A1F-2677-36B62C1E7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Отдых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0A5CC68-1394-709F-AC96-DD6B90EA2E7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2700" y="228600"/>
            <a:ext cx="4406900" cy="514667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53E5B63-D3B0-EB71-8E6F-641A70CC3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вечернее время на благоустроенной территории любит отдыхать молодежь и семьи с детьми </a:t>
            </a:r>
          </a:p>
        </p:txBody>
      </p:sp>
    </p:spTree>
    <p:extLst>
      <p:ext uri="{BB962C8B-B14F-4D97-AF65-F5344CB8AC3E}">
        <p14:creationId xmlns:p14="http://schemas.microsoft.com/office/powerpoint/2010/main" val="2501879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38054-26E7-2143-601C-478C3E84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Волонтерское движение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63404E-161C-B22E-7CAE-090B90BA09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96234" y="685800"/>
            <a:ext cx="5134945" cy="46894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BA84724-047A-0410-5147-D879DF487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активных членов волонтерской организации поселка Первомайский</a:t>
            </a:r>
          </a:p>
        </p:txBody>
      </p:sp>
    </p:spTree>
    <p:extLst>
      <p:ext uri="{BB962C8B-B14F-4D97-AF65-F5344CB8AC3E}">
        <p14:creationId xmlns:p14="http://schemas.microsoft.com/office/powerpoint/2010/main" val="210424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C8114-11B8-8AF2-D7D7-8E9C366F6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выбирает спорт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1C4FC99-5095-382E-0886-C4DC4C95CC9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17477" y="2063750"/>
            <a:ext cx="4424584" cy="331152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61F5478-BB18-B640-D522-1EEA8939E24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295753" y="685800"/>
            <a:ext cx="3878770" cy="4689475"/>
          </a:xfrm>
        </p:spPr>
      </p:pic>
    </p:spTree>
    <p:extLst>
      <p:ext uri="{BB962C8B-B14F-4D97-AF65-F5344CB8AC3E}">
        <p14:creationId xmlns:p14="http://schemas.microsoft.com/office/powerpoint/2010/main" val="3209966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2A1DC-984E-3C75-691A-57E0541B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МЫ-за здоровый образ жизни!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3E30291-9028-5A77-E654-84014787C55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643332" y="685800"/>
            <a:ext cx="4840748" cy="468947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7B15726-A511-3367-03B4-568506D8E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спортивных мероприятий под наблюдением опытного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 инструктора </a:t>
            </a:r>
          </a:p>
        </p:txBody>
      </p:sp>
    </p:spTree>
    <p:extLst>
      <p:ext uri="{BB962C8B-B14F-4D97-AF65-F5344CB8AC3E}">
        <p14:creationId xmlns:p14="http://schemas.microsoft.com/office/powerpoint/2010/main" val="401013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3D90D-A8B5-7E98-C491-4BEF94B5C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Администрация Первомайского сельского поселения</a:t>
            </a:r>
            <a:b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</a:b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Кущевского района краснодарского края</a:t>
            </a:r>
            <a:b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</a:br>
            <a:endParaRPr lang="ru-RU" sz="1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524506-B370-7709-DFF0-8F115F0FF7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282120" y="2063750"/>
            <a:ext cx="3202310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70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A3554-F7DB-A156-9455-4037F8AA4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повышения качества жизни и обеспечения благоприятной среды жизнедеятельности населения</a:t>
            </a: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первомайского сельского поселения принято решение благоустроить территорию по улице Советской,10 поселка Первомайский Кущевского района Краснодарского края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8F478F-C86A-5A91-D47C-2E5F8D62A3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объекта до реализации проекта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E3CAA1-8E63-CC12-5E18-18B494F11D7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объекта до реализации проекта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646824-C374-55CB-F6D5-0D91F45B5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2565400"/>
            <a:ext cx="3314700" cy="2641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26EC2D-5569-132F-4430-32BBDE26B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2565400"/>
            <a:ext cx="34290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18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C98B4-4C71-56E4-EACA-9F45E160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2" y="457200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Жители, руководители ТОС, депутаты поселка первомайский приняли непосредственное участие в обсуждении проекта и общественном контроле за проведением строительных работ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3E2C01-B401-4B26-7413-E2103FD0B1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1837765"/>
            <a:ext cx="4178299" cy="33115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5658E7-09F0-76DF-C0FE-308AC88C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1837765"/>
            <a:ext cx="4178299" cy="331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34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D2410-1722-B7A4-73CB-1B3956EF4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улучшения экологии в поселке первомайском предусмотрено озеленение благоустроенной территории и установка урн для мусора.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BB4461-B480-85D9-1413-0F67220FE57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1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Высажено 30 деревьев, 100 кустарников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B2D7B1-873E-2A9D-61C5-6CDA024A4E3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ru-RU" sz="1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Засеяно газонной травой 1,2 га </a:t>
            </a:r>
            <a:r>
              <a:rPr lang="ru-RU" sz="1600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территории, Установлено </a:t>
            </a:r>
            <a:r>
              <a:rPr lang="ru-RU" sz="1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урн для мусора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889884-FA45-EFEC-F546-4C5782E6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488" y="3022600"/>
            <a:ext cx="4491812" cy="23519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4D9C9B-8A74-84AF-596B-3383B0701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91" y="2514600"/>
            <a:ext cx="4413009" cy="28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56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4277F-A9D5-9FDB-5B19-B7A2EDAF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поселка Первомайский активно приняли участие в озеленении территории и наведении порядка.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0FD03D-022D-4354-8E6E-F007E5ABA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самшита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3D5391-5695-0A43-E288-4CE0B783AE2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33FFD3-5474-D2CB-0664-1112298F9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территории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FF59943-4A8F-8B14-9D74-EB021FAB22FB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086C7B7-CFD1-49BF-DB57-13B6C242D1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территории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E4559A5-182D-A4CE-EA1D-AB3653376520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A3FA79-E861-B86F-8D31-97CAA311A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2" y="2639657"/>
            <a:ext cx="3310128" cy="28467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BCCD56-5D22-2B60-322A-CDFCDC6FB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22221" y="2352061"/>
            <a:ext cx="2734928" cy="33101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F5018F-DB95-EEAB-896F-9AD720866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380" y="2639656"/>
            <a:ext cx="3310128" cy="284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33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48052-F43B-59D3-3CA1-3702FAAB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регулярная Уборка территории в весенне-летний период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FB7BC-00BE-89B1-7F25-74D22F499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Покос травы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E1F554-2E37-2AC9-803D-4AEECC66130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6027C3-1052-BC7D-4EA4-D740DD666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Наведение порядка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DBB0EB2-CC0E-89CB-1A1F-89C34C6D6BC2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914CC56-0916-887B-3332-1F3D75BB20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Вывоз мусора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AE12C6F-42D1-EA27-5DC8-609153CB7F8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979FD9-5917-36E2-7E13-0014A8DB7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10" y="2639656"/>
            <a:ext cx="2989660" cy="27349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3E3956-B1BF-A39A-B6EC-1D988505A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740" y="2639656"/>
            <a:ext cx="2989660" cy="27349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D72924-6727-907E-9D1C-68F7627C3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0" y="2639656"/>
            <a:ext cx="2933700" cy="27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9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CC07D-9073-03D3-6A54-1B0244D45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благоустройства оснащена современным уличным освещением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6031874-AD92-8A0E-25A1-C4200B8AC3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6602412" y="852489"/>
            <a:ext cx="4689475" cy="435610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A4459BB-85D0-0A3E-0BF7-D84381C13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применения инновационных технологий- перевода уличного освещения на энергосберегающие лампы снижено потребление электроэнергии на 30%</a:t>
            </a:r>
          </a:p>
        </p:txBody>
      </p:sp>
    </p:spTree>
    <p:extLst>
      <p:ext uri="{BB962C8B-B14F-4D97-AF65-F5344CB8AC3E}">
        <p14:creationId xmlns:p14="http://schemas.microsoft.com/office/powerpoint/2010/main" val="3632624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5701E-3DAD-BB58-68FC-8E01CF92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EB0205B-2DF5-7901-4AFC-B4AF77DEC2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46663" y="794473"/>
            <a:ext cx="6034087" cy="447212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361B84E-9735-A363-11B2-77AA27603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пандуса обеспечило доступность для инвалидов и  маломобильных групп населения к зданию МУК «Культурно-досуговому центру Первомайского сельского поселения».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0738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402</TotalTime>
  <Words>357</Words>
  <Application>Microsoft Office PowerPoint</Application>
  <PresentationFormat>Широкоэкранный</PresentationFormat>
  <Paragraphs>42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Impact</vt:lpstr>
      <vt:lpstr>Times New Roman</vt:lpstr>
      <vt:lpstr>Главное мероприятие</vt:lpstr>
      <vt:lpstr>номинация: «Градостроительная политика, обеспечение благоприятной среды  жизнедеятельности населения и развития жилищно-коммунального хозяйства»</vt:lpstr>
      <vt:lpstr>Администрация Первомайского сельского поселения  Кущевского района краснодарского края </vt:lpstr>
      <vt:lpstr>В целях повышения качества жизни и обеспечения благоприятной среды жизнедеятельности населения первомайского сельского поселения принято решение благоустроить территорию по улице Советской,10 поселка Первомайский Кущевского района Краснодарского края</vt:lpstr>
      <vt:lpstr>Жители, руководители ТОС, депутаты поселка первомайский приняли непосредственное участие в обсуждении проекта и общественном контроле за проведением строительных работ</vt:lpstr>
      <vt:lpstr>В целях улучшения экологии в поселке первомайском предусмотрено озеленение благоустроенной территории и установка урн для мусора. </vt:lpstr>
      <vt:lpstr>Жители поселка Первомайский активно приняли участие в озеленении территории и наведении порядка.</vt:lpstr>
      <vt:lpstr>Проводится регулярная Уборка территории в весенне-летний период</vt:lpstr>
      <vt:lpstr>Территория благоустройства оснащена современным уличным освещением</vt:lpstr>
      <vt:lpstr>Доступная среда</vt:lpstr>
      <vt:lpstr>В 1930 году на целинных землях Штейнгардтовского района был создан совхоз «Кущевский». Своё название получил по названию станицы Кущевской. В этом же году на этой территории был образован Поселковый Совет при Кущевском зерносовхозе.</vt:lpstr>
      <vt:lpstr>созданы условия для самореализации и самовыражения жителей и гостей поселка Первомайский</vt:lpstr>
      <vt:lpstr>жители поселка первомайский и близлежащих населенных пунктов охотно посещают праздничные и развлекательные мероприятия. После проведения благоустройства территории количество  посещений мероприятий увеличилось в 1,5 раза</vt:lpstr>
      <vt:lpstr>День семьи любви и верности</vt:lpstr>
      <vt:lpstr>Открытый урок</vt:lpstr>
      <vt:lpstr>Семейный Отдых</vt:lpstr>
      <vt:lpstr>Волонтерское движение</vt:lpstr>
      <vt:lpstr>Молодежь выбирает спорт</vt:lpstr>
      <vt:lpstr>МЫ-за здоровый образ жизни!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конкурс «Лучшая муниципальная практика»  номинация: «Градостроительная политика, обеспечение благоприятной среды  жизнедеятельности населения и развития жилищно-коммунального хозяйства»</dc:title>
  <dc:creator>User</dc:creator>
  <cp:lastModifiedBy>User</cp:lastModifiedBy>
  <cp:revision>7</cp:revision>
  <cp:lastPrinted>2022-05-18T12:48:10Z</cp:lastPrinted>
  <dcterms:created xsi:type="dcterms:W3CDTF">2022-05-17T11:48:23Z</dcterms:created>
  <dcterms:modified xsi:type="dcterms:W3CDTF">2022-05-24T08:47:18Z</dcterms:modified>
</cp:coreProperties>
</file>