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8" d="100"/>
          <a:sy n="118" d="100"/>
        </p:scale>
        <p:origin x="-2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aeMp5tD5xmTHfMq2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Рисунок 111" descr="Вырезка экран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148" y="457200"/>
            <a:ext cx="1028132" cy="84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860123" y="74711"/>
            <a:ext cx="128387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1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223628" y="398328"/>
            <a:ext cx="7452828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lang="en-US" altLang="ru-RU" sz="1600" dirty="0">
              <a:solidFill>
                <a:srgbClr val="17365D"/>
              </a:solidFill>
              <a:ea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lang="en-US" altLang="ru-RU" sz="1600" dirty="0">
              <a:solidFill>
                <a:srgbClr val="17365D"/>
              </a:solidFill>
              <a:ea typeface="Times New Roman" pitchFamily="18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Просим Вас принять участие в опросе по финансовой грамотности. </a:t>
            </a:r>
            <a:endParaRPr kumimoji="0" lang="en-US" altLang="ru-RU" sz="16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не отнимет много времени, а Ваши ответы будут использоваться в агрегированном виде. </a:t>
            </a:r>
            <a:endParaRPr kumimoji="0" lang="en-US" altLang="ru-RU" sz="16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Людям бывает сложно разобраться в вопросах управления личными финансами: не хватает опыта и знаний применения финансовых инструментов. Поэтому в России реализуется национальная Стратегия повышения финансовой грамотности населения на 2017-2023 гг. </a:t>
            </a: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lang="en-US" altLang="ru-RU" sz="1600" dirty="0">
              <a:solidFill>
                <a:srgbClr val="17365D"/>
              </a:solidFill>
              <a:ea typeface="Times New Roman" pitchFamily="18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Ваше личное участие в опросе будет содействовать подготовке полезных информационных материалов и позволит определить самые актуальные темы мероприятий по финансовому просвещению. </a:t>
            </a: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Анкета состоит из 28 вопросов. Просим отвечать без дополнительной подготовки и поиска информации.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en-US" altLang="ru-RU" sz="12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lang="en-US" altLang="ru-RU" sz="1200" b="1" dirty="0">
              <a:solidFill>
                <a:srgbClr val="17365D"/>
              </a:solidFill>
              <a:ea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Благодарим Вас за сотрудничество!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en-US" altLang="ru-RU" sz="12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lang="en-US" altLang="ru-RU" sz="1600" dirty="0">
              <a:solidFill>
                <a:srgbClr val="17365D"/>
              </a:solidFill>
              <a:ea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ea typeface="Times New Roman" pitchFamily="18" charset="0"/>
              </a:rPr>
              <a:t>Ссылка на анкету: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ea typeface="Times New Roman" pitchFamily="18" charset="0"/>
                <a:hlinkClick r:id="rId3"/>
              </a:rPr>
              <a:t>https://forms.gle/aeMp5tD5xmTHfMq27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69875" y="1295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656601"/>
            <a:ext cx="81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9875"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</a:pPr>
            <a:r>
              <a:rPr lang="ru-RU" altLang="ru-RU" sz="2600" b="1" dirty="0" smtClean="0">
                <a:solidFill>
                  <a:srgbClr val="17365D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Социологический </a:t>
            </a:r>
            <a:r>
              <a:rPr lang="ru-RU" altLang="ru-RU" sz="2600" b="1" dirty="0">
                <a:solidFill>
                  <a:srgbClr val="17365D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опрос «Финансовая грамотность»</a:t>
            </a:r>
            <a:endParaRPr lang="ru-RU" altLang="ru-RU" sz="26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4129" y="5120954"/>
            <a:ext cx="1330319" cy="1293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104321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22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Христенко Анна Борисовна</dc:creator>
  <cp:lastModifiedBy>пользователь</cp:lastModifiedBy>
  <cp:revision>5</cp:revision>
  <dcterms:created xsi:type="dcterms:W3CDTF">2019-08-15T12:33:08Z</dcterms:created>
  <dcterms:modified xsi:type="dcterms:W3CDTF">2019-09-11T07:35:30Z</dcterms:modified>
</cp:coreProperties>
</file>